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68" r:id="rId2"/>
  </p:sldIdLst>
  <p:sldSz cx="9144000" cy="6858000" type="letter"/>
  <p:notesSz cx="7315200" cy="96012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33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50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49" d="100"/>
          <a:sy n="49" d="100"/>
        </p:scale>
        <p:origin x="287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ordinador Financiero" userId="230f07d7-9219-4ae9-9b7a-dfa43e10f03b" providerId="ADAL" clId="{7E239C74-35E2-4D3B-8BC3-8173BB2B6485}"/>
    <pc:docChg chg="modSld">
      <pc:chgData name="Coordinador Financiero" userId="230f07d7-9219-4ae9-9b7a-dfa43e10f03b" providerId="ADAL" clId="{7E239C74-35E2-4D3B-8BC3-8173BB2B6485}" dt="2026-02-16T22:35:49.751" v="184" actId="1076"/>
      <pc:docMkLst>
        <pc:docMk/>
      </pc:docMkLst>
      <pc:sldChg chg="modSp mod">
        <pc:chgData name="Coordinador Financiero" userId="230f07d7-9219-4ae9-9b7a-dfa43e10f03b" providerId="ADAL" clId="{7E239C74-35E2-4D3B-8BC3-8173BB2B6485}" dt="2026-02-16T22:35:49.751" v="184" actId="1076"/>
        <pc:sldMkLst>
          <pc:docMk/>
          <pc:sldMk cId="1345365656" sldId="268"/>
        </pc:sldMkLst>
        <pc:spChg chg="mod">
          <ac:chgData name="Coordinador Financiero" userId="230f07d7-9219-4ae9-9b7a-dfa43e10f03b" providerId="ADAL" clId="{7E239C74-35E2-4D3B-8BC3-8173BB2B6485}" dt="2026-02-16T22:35:35.671" v="181" actId="20577"/>
          <ac:spMkLst>
            <pc:docMk/>
            <pc:sldMk cId="1345365656" sldId="268"/>
            <ac:spMk id="2" creationId="{00000000-0000-0000-0000-000000000000}"/>
          </ac:spMkLst>
        </pc:spChg>
        <pc:spChg chg="mod">
          <ac:chgData name="Coordinador Financiero" userId="230f07d7-9219-4ae9-9b7a-dfa43e10f03b" providerId="ADAL" clId="{7E239C74-35E2-4D3B-8BC3-8173BB2B6485}" dt="2026-02-16T22:35:40.486" v="183" actId="20577"/>
          <ac:spMkLst>
            <pc:docMk/>
            <pc:sldMk cId="1345365656" sldId="268"/>
            <ac:spMk id="14" creationId="{00000000-0000-0000-0000-000000000000}"/>
          </ac:spMkLst>
        </pc:spChg>
        <pc:cxnChg chg="mod">
          <ac:chgData name="Coordinador Financiero" userId="230f07d7-9219-4ae9-9b7a-dfa43e10f03b" providerId="ADAL" clId="{7E239C74-35E2-4D3B-8BC3-8173BB2B6485}" dt="2026-02-16T22:35:49.751" v="184" actId="1076"/>
          <ac:cxnSpMkLst>
            <pc:docMk/>
            <pc:sldMk cId="1345365656" sldId="268"/>
            <ac:cxnSpMk id="8" creationId="{00000000-0000-0000-0000-000000000000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6" y="4"/>
            <a:ext cx="3169648" cy="481028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143920" y="4"/>
            <a:ext cx="3169647" cy="481028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r">
              <a:defRPr sz="1200"/>
            </a:lvl1pPr>
          </a:lstStyle>
          <a:p>
            <a:fld id="{40ED8BB3-6E08-41F9-BCB0-158E4F6B9A00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6" y="9120172"/>
            <a:ext cx="3169648" cy="481028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143920" y="9120172"/>
            <a:ext cx="3169647" cy="481028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r">
              <a:defRPr sz="1200"/>
            </a:lvl1pPr>
          </a:lstStyle>
          <a:p>
            <a:fld id="{DA1CA7DE-7313-492D-84B4-8976593C0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6434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869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0768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0534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2012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6042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9453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2659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1051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402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979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156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8293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53591" y="1739901"/>
            <a:ext cx="6232655" cy="3594100"/>
          </a:xfrm>
          <a:ln>
            <a:noFill/>
          </a:ln>
        </p:spPr>
        <p:txBody>
          <a:bodyPr>
            <a:noAutofit/>
          </a:bodyPr>
          <a:lstStyle/>
          <a:p>
            <a:br>
              <a:rPr lang="es-GT" sz="2200" dirty="0"/>
            </a:br>
            <a:r>
              <a:rPr lang="es-GT" sz="2200" dirty="0"/>
              <a:t>La Asociación Deportiva Nacional de Tiro con Armas de Caza con relación al numeral 16 del artículo 10                  del Capítulo segundo, Decreto No. 57-2008                     informa:</a:t>
            </a:r>
            <a:br>
              <a:rPr lang="es-GT" sz="2200" dirty="0"/>
            </a:br>
            <a:r>
              <a:rPr lang="es-GT" sz="1200" dirty="0"/>
              <a:t>  </a:t>
            </a:r>
            <a:br>
              <a:rPr lang="es-GT" sz="1200" dirty="0"/>
            </a:br>
            <a:r>
              <a:rPr lang="es-GT" sz="2200" dirty="0"/>
              <a:t>Que las tres escrituras de usufructo publicadas a favor de la Asociación por parte de CDAG Y COG son:</a:t>
            </a:r>
            <a:br>
              <a:rPr lang="es-GT" sz="2200" dirty="0"/>
            </a:br>
            <a:r>
              <a:rPr lang="es-MX" sz="2200" dirty="0"/>
              <a:t>Escritura 3 - CDAG - Terreno en Usufructo</a:t>
            </a:r>
            <a:br>
              <a:rPr lang="es-MX" sz="2200" dirty="0"/>
            </a:br>
            <a:r>
              <a:rPr lang="es-MX" sz="2200" dirty="0"/>
              <a:t>Escritura 7 - CDAG - Terreno en Usufructo</a:t>
            </a:r>
            <a:br>
              <a:rPr lang="es-MX" sz="2200" dirty="0"/>
            </a:br>
            <a:r>
              <a:rPr lang="es-MX" sz="2200" dirty="0"/>
              <a:t>Escritura 9 - COG - Terreno en Usufructo</a:t>
            </a:r>
            <a:br>
              <a:rPr lang="es-MX" sz="2200" dirty="0"/>
            </a:br>
            <a:br>
              <a:rPr lang="es-MX" sz="1200" dirty="0"/>
            </a:br>
            <a:r>
              <a:rPr lang="es-GT" sz="2200" dirty="0"/>
              <a:t>Representan el 100% de este tipo de contratos                 que posee la Asociación.</a:t>
            </a:r>
            <a:br>
              <a:rPr lang="es-GT" sz="2200" dirty="0"/>
            </a:br>
            <a:r>
              <a:rPr lang="es-GT" sz="2200" dirty="0"/>
              <a:t>La Asociación no tiene terrenos propios para dar en usufructo</a:t>
            </a:r>
          </a:p>
        </p:txBody>
      </p:sp>
      <p:cxnSp>
        <p:nvCxnSpPr>
          <p:cNvPr id="8" name="Conector recto 7"/>
          <p:cNvCxnSpPr/>
          <p:nvPr/>
        </p:nvCxnSpPr>
        <p:spPr>
          <a:xfrm>
            <a:off x="2079707" y="2288954"/>
            <a:ext cx="4500000" cy="0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/>
          <p:cNvCxnSpPr/>
          <p:nvPr/>
        </p:nvCxnSpPr>
        <p:spPr>
          <a:xfrm>
            <a:off x="2257565" y="5366012"/>
            <a:ext cx="4140000" cy="0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ítulo 1"/>
          <p:cNvSpPr txBox="1">
            <a:spLocks/>
          </p:cNvSpPr>
          <p:nvPr/>
        </p:nvSpPr>
        <p:spPr>
          <a:xfrm>
            <a:off x="1321071" y="6465823"/>
            <a:ext cx="6524211" cy="53339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GT" sz="1000" b="1" dirty="0"/>
          </a:p>
          <a:p>
            <a:r>
              <a:rPr lang="es-GT" sz="1000" b="1" dirty="0"/>
              <a:t>(Artículo 10, numeral 16, Ley de Acceso a la Información Pública)</a:t>
            </a:r>
          </a:p>
          <a:p>
            <a:r>
              <a:rPr lang="es-GT" sz="850" b="1" dirty="0"/>
              <a:t>CONTRATOS, LICENCIAS O CONCESIONES PARA EL USUFRUCTO O EXPLOTACIÓN DEL ESTADO</a:t>
            </a:r>
          </a:p>
          <a:p>
            <a:r>
              <a:rPr lang="es-GT" sz="900" b="1" dirty="0"/>
              <a:t>Vigente período 2026</a:t>
            </a:r>
          </a:p>
          <a:p>
            <a:endParaRPr lang="es-GT" sz="900" b="1" dirty="0"/>
          </a:p>
        </p:txBody>
      </p:sp>
      <p:pic>
        <p:nvPicPr>
          <p:cNvPr id="15" name="Imagen 14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771649" y="6408674"/>
            <a:ext cx="5619048" cy="25714"/>
          </a:xfrm>
          <a:prstGeom prst="rect">
            <a:avLst/>
          </a:prstGeom>
        </p:spPr>
      </p:pic>
      <p:sp>
        <p:nvSpPr>
          <p:cNvPr id="12" name="Título 1"/>
          <p:cNvSpPr txBox="1">
            <a:spLocks/>
          </p:cNvSpPr>
          <p:nvPr/>
        </p:nvSpPr>
        <p:spPr>
          <a:xfrm>
            <a:off x="2989365" y="713546"/>
            <a:ext cx="5561015" cy="2372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br>
              <a:rPr lang="es-GT" sz="1300" b="1" dirty="0"/>
            </a:br>
            <a:br>
              <a:rPr lang="es-GT" sz="1300" b="1" dirty="0"/>
            </a:br>
            <a:br>
              <a:rPr lang="es-GT" sz="1300" b="1" dirty="0"/>
            </a:br>
            <a:r>
              <a:rPr lang="es-GT" sz="1300" b="1" dirty="0"/>
              <a:t>Asociación Deportiva Nacional de Tiro con Armas de Caza</a:t>
            </a:r>
          </a:p>
        </p:txBody>
      </p:sp>
      <p:pic>
        <p:nvPicPr>
          <p:cNvPr id="16" name="Imagen 15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553149" y="700689"/>
            <a:ext cx="5940000" cy="25714"/>
          </a:xfrm>
          <a:prstGeom prst="rect">
            <a:avLst/>
          </a:prstGeom>
        </p:spPr>
      </p:pic>
      <p:pic>
        <p:nvPicPr>
          <p:cNvPr id="17" name="Imagen 1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529" y="-58087"/>
            <a:ext cx="1587671" cy="1200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3656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3147</TotalTime>
  <Words>148</Words>
  <Application>Microsoft Office PowerPoint</Application>
  <PresentationFormat>Carta (216 x 279 mm)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 La Asociación Deportiva Nacional de Tiro con Armas de Caza con relación al numeral 16 del artículo 10                  del Capítulo segundo, Decreto No. 57-2008                     informa:    Que las tres escrituras de usufructo publicadas a favor de la Asociación por parte de CDAG Y COG son: Escritura 3 - CDAG - Terreno en Usufructo Escritura 7 - CDAG - Terreno en Usufructo Escritura 9 - COG - Terreno en Usufructo  Representan el 100% de este tipo de contratos                 que posee la Asociación. La Asociación no tiene terrenos propios para dar en usufructo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Vivi</dc:creator>
  <cp:lastModifiedBy>Coordinador Financiero</cp:lastModifiedBy>
  <cp:revision>211</cp:revision>
  <cp:lastPrinted>2020-02-24T22:03:20Z</cp:lastPrinted>
  <dcterms:created xsi:type="dcterms:W3CDTF">2017-06-09T21:20:02Z</dcterms:created>
  <dcterms:modified xsi:type="dcterms:W3CDTF">2026-02-16T22:35:50Z</dcterms:modified>
</cp:coreProperties>
</file>